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专项复习训练卷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1932" y="718866"/>
            <a:ext cx="6503634" cy="587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25391"/>
          <a:stretch/>
        </p:blipFill>
        <p:spPr>
          <a:xfrm>
            <a:off x="1774726" y="1247733"/>
            <a:ext cx="8629903" cy="38374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126" y="121253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709" y="250140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1" y="383381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38781" cy="35375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9" y="1186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2837" r="2837"/>
          <a:stretch/>
        </p:blipFill>
        <p:spPr>
          <a:xfrm>
            <a:off x="2264228" y="2955201"/>
            <a:ext cx="8003177" cy="7748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2837" r="2837"/>
          <a:stretch/>
        </p:blipFill>
        <p:spPr>
          <a:xfrm>
            <a:off x="2264228" y="3956686"/>
            <a:ext cx="8003177" cy="77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32166"/>
            <a:ext cx="8658143" cy="31054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880" y="4308336"/>
            <a:ext cx="8587855" cy="142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96752"/>
            <a:ext cx="8647658" cy="33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04997"/>
            <a:ext cx="8656536" cy="4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6640" y="958779"/>
            <a:ext cx="8620103" cy="54225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9774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24665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3" y="394702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492238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4536" y="804046"/>
            <a:ext cx="8600915" cy="43548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4876" y="5206909"/>
            <a:ext cx="8575336" cy="134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52736"/>
            <a:ext cx="8638781" cy="50264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052" y="2362061"/>
            <a:ext cx="275213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388" y="3285169"/>
            <a:ext cx="763126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7" y="4208278"/>
            <a:ext cx="792163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4669832"/>
            <a:ext cx="2325811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222" y="5592940"/>
            <a:ext cx="5076151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664" y="1429733"/>
            <a:ext cx="275213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94715"/>
            <a:ext cx="8638781" cy="507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3053" y="725802"/>
            <a:ext cx="6706529" cy="590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96753"/>
            <a:ext cx="8656536" cy="2306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703" y="1177698"/>
            <a:ext cx="101156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0354" y="1651631"/>
            <a:ext cx="8518012" cy="182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36712"/>
            <a:ext cx="8665414" cy="3272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7373" y="4132299"/>
            <a:ext cx="6700733" cy="238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11659"/>
            <a:ext cx="8629903" cy="33694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777" y="3137127"/>
            <a:ext cx="741185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245" y="3624807"/>
            <a:ext cx="886047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697" y="4121197"/>
            <a:ext cx="169619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89980"/>
            <a:ext cx="8640724" cy="339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544" y="1196752"/>
            <a:ext cx="8627951" cy="25545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36" y="2780075"/>
            <a:ext cx="773875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868" y="3267754"/>
            <a:ext cx="872282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36713"/>
            <a:ext cx="8640725" cy="2398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328" y="3309665"/>
            <a:ext cx="8429663" cy="316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016300"/>
            <a:ext cx="8647658" cy="21246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130" y="1146533"/>
            <a:ext cx="8638903" cy="196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93810"/>
            <a:ext cx="8629903" cy="42234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760" y="304133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771" y="511397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646" y="514880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37" y="300649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7554" y="304133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6616" y="757557"/>
            <a:ext cx="7503006" cy="49701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8828" y="5712031"/>
            <a:ext cx="7311603" cy="89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12148" cy="2956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9" y="123865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6" y="170892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1" y="22488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4" y="271040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3" y="373802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09125"/>
            <a:ext cx="8638781" cy="344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980728"/>
            <a:ext cx="8623308" cy="29946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2826" y="3980333"/>
            <a:ext cx="8488066" cy="2473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3" y="15521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60" y="301520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71" y="4948508"/>
            <a:ext cx="183177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71" y="5958701"/>
            <a:ext cx="692860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47691"/>
            <a:ext cx="8647658" cy="444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1742"/>
            <a:ext cx="8632017" cy="19311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279" y="3227388"/>
            <a:ext cx="8638454" cy="8496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835" y="117769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4" y="16915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087" y="22488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61" y="323292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7</Words>
  <Application>Microsoft Office PowerPoint</Application>
  <PresentationFormat>自定义</PresentationFormat>
  <Paragraphs>1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352</cp:revision>
  <dcterms:created xsi:type="dcterms:W3CDTF">2020-11-06T05:24:00Z</dcterms:created>
  <dcterms:modified xsi:type="dcterms:W3CDTF">2025-10-20T06:12:44Z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